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16.09.2026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16.09.2026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16.09.2026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164321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	Prof. Dr. Necmettin Ömer ÖZDOĞMUŞ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Danışmanlık Saati 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Danışmanlık Saati 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85</Words>
  <Application>Microsoft Office PowerPoint</Application>
  <PresentationFormat>Ekran Gösterisi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İmdat KILBAŞ</cp:lastModifiedBy>
  <cp:revision>17</cp:revision>
  <cp:lastPrinted>2022-02-24T09:20:43Z</cp:lastPrinted>
  <dcterms:created xsi:type="dcterms:W3CDTF">2021-04-20T12:55:35Z</dcterms:created>
  <dcterms:modified xsi:type="dcterms:W3CDTF">2026-09-16T07:16:39Z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